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8" r:id="rId3"/>
    <p:sldId id="258" r:id="rId4"/>
    <p:sldId id="259" r:id="rId5"/>
    <p:sldId id="280" r:id="rId6"/>
    <p:sldId id="285" r:id="rId7"/>
    <p:sldId id="275" r:id="rId8"/>
    <p:sldId id="276" r:id="rId9"/>
    <p:sldId id="287" r:id="rId10"/>
    <p:sldId id="282" r:id="rId11"/>
    <p:sldId id="283" r:id="rId12"/>
    <p:sldId id="286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6C6D6F"/>
    <a:srgbClr val="7074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3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D201F2-CA80-4B35-8897-81670BD4C372}" type="doc">
      <dgm:prSet loTypeId="urn:microsoft.com/office/officeart/2005/8/layout/chevron1" loCatId="Inbox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4E68554-AF57-4BF6-915F-24F8439D06CE}">
      <dgm:prSet/>
      <dgm:spPr/>
      <dgm:t>
        <a:bodyPr/>
        <a:lstStyle/>
        <a:p>
          <a:r>
            <a:rPr lang="en-US"/>
            <a:t>Chat automation</a:t>
          </a:r>
        </a:p>
      </dgm:t>
    </dgm:pt>
    <dgm:pt modelId="{172130B0-DC2F-4A52-818A-6CB474620626}" type="parTrans" cxnId="{9C60CB93-AE5D-43A5-9DF7-823D608C59B2}">
      <dgm:prSet/>
      <dgm:spPr/>
      <dgm:t>
        <a:bodyPr/>
        <a:lstStyle/>
        <a:p>
          <a:endParaRPr lang="en-US"/>
        </a:p>
      </dgm:t>
    </dgm:pt>
    <dgm:pt modelId="{42FF15C8-F01D-4ACC-89FE-58F886227021}" type="sibTrans" cxnId="{9C60CB93-AE5D-43A5-9DF7-823D608C59B2}">
      <dgm:prSet/>
      <dgm:spPr/>
      <dgm:t>
        <a:bodyPr/>
        <a:lstStyle/>
        <a:p>
          <a:endParaRPr lang="en-US"/>
        </a:p>
      </dgm:t>
    </dgm:pt>
    <dgm:pt modelId="{E2D39D57-AF2B-4D5A-AB6A-97B290C4679D}">
      <dgm:prSet/>
      <dgm:spPr/>
      <dgm:t>
        <a:bodyPr/>
        <a:lstStyle/>
        <a:p>
          <a:r>
            <a:rPr lang="en-US"/>
            <a:t>What tools</a:t>
          </a:r>
        </a:p>
      </dgm:t>
    </dgm:pt>
    <dgm:pt modelId="{24AF59DC-D7BD-4B24-A3C7-04FE454182C5}" type="parTrans" cxnId="{C37F4754-14CE-4197-8D12-46F92D4FAD44}">
      <dgm:prSet/>
      <dgm:spPr/>
      <dgm:t>
        <a:bodyPr/>
        <a:lstStyle/>
        <a:p>
          <a:endParaRPr lang="en-US"/>
        </a:p>
      </dgm:t>
    </dgm:pt>
    <dgm:pt modelId="{C9CE4020-3D2E-4E5D-9399-7800F1267EB0}" type="sibTrans" cxnId="{C37F4754-14CE-4197-8D12-46F92D4FAD44}">
      <dgm:prSet/>
      <dgm:spPr/>
      <dgm:t>
        <a:bodyPr/>
        <a:lstStyle/>
        <a:p>
          <a:endParaRPr lang="en-US"/>
        </a:p>
      </dgm:t>
    </dgm:pt>
    <dgm:pt modelId="{931EDA75-122F-4CFE-900E-D19D88F411D3}">
      <dgm:prSet/>
      <dgm:spPr/>
      <dgm:t>
        <a:bodyPr/>
        <a:lstStyle/>
        <a:p>
          <a:r>
            <a:rPr lang="en-US" dirty="0"/>
            <a:t>How to deploy</a:t>
          </a:r>
        </a:p>
      </dgm:t>
    </dgm:pt>
    <dgm:pt modelId="{9588BE4A-EE6C-4208-B0F7-B2BAD5F41682}" type="parTrans" cxnId="{A4FDE596-2E6A-4296-9577-D1C61A4C5454}">
      <dgm:prSet/>
      <dgm:spPr/>
      <dgm:t>
        <a:bodyPr/>
        <a:lstStyle/>
        <a:p>
          <a:endParaRPr lang="en-US"/>
        </a:p>
      </dgm:t>
    </dgm:pt>
    <dgm:pt modelId="{12BBF006-FFFF-4660-9F2C-10FAFDDD5A3C}" type="sibTrans" cxnId="{A4FDE596-2E6A-4296-9577-D1C61A4C5454}">
      <dgm:prSet/>
      <dgm:spPr/>
      <dgm:t>
        <a:bodyPr/>
        <a:lstStyle/>
        <a:p>
          <a:endParaRPr lang="en-US"/>
        </a:p>
      </dgm:t>
    </dgm:pt>
    <dgm:pt modelId="{053AA255-D603-47EF-8F30-38EA9E8BABB5}">
      <dgm:prSet/>
      <dgm:spPr/>
      <dgm:t>
        <a:bodyPr/>
        <a:lstStyle/>
        <a:p>
          <a:r>
            <a:rPr lang="en-GB"/>
            <a:t>Manage security</a:t>
          </a:r>
          <a:endParaRPr lang="en-US"/>
        </a:p>
      </dgm:t>
    </dgm:pt>
    <dgm:pt modelId="{6B170091-B1E9-4593-8298-6B4843B87737}" type="parTrans" cxnId="{00DD5401-BE96-4EE7-96C2-CED0630A1C1D}">
      <dgm:prSet/>
      <dgm:spPr/>
      <dgm:t>
        <a:bodyPr/>
        <a:lstStyle/>
        <a:p>
          <a:endParaRPr lang="en-US"/>
        </a:p>
      </dgm:t>
    </dgm:pt>
    <dgm:pt modelId="{335514BB-46AA-4B68-9178-B60ECE840DE5}" type="sibTrans" cxnId="{00DD5401-BE96-4EE7-96C2-CED0630A1C1D}">
      <dgm:prSet/>
      <dgm:spPr/>
      <dgm:t>
        <a:bodyPr/>
        <a:lstStyle/>
        <a:p>
          <a:endParaRPr lang="en-US"/>
        </a:p>
      </dgm:t>
    </dgm:pt>
    <dgm:pt modelId="{2F70AE60-B7F9-4668-8B89-8A9E37B8B365}">
      <dgm:prSet/>
      <dgm:spPr/>
      <dgm:t>
        <a:bodyPr/>
        <a:lstStyle/>
        <a:p>
          <a:r>
            <a:rPr lang="en-GB" dirty="0"/>
            <a:t>Demos!</a:t>
          </a:r>
          <a:endParaRPr lang="en-US" dirty="0"/>
        </a:p>
      </dgm:t>
    </dgm:pt>
    <dgm:pt modelId="{612F3F84-7452-438B-BC1B-18F51BB73BC2}" type="parTrans" cxnId="{98B1A80F-337A-45AC-8C9A-AF7187E9B442}">
      <dgm:prSet/>
      <dgm:spPr/>
      <dgm:t>
        <a:bodyPr/>
        <a:lstStyle/>
        <a:p>
          <a:endParaRPr lang="en-US"/>
        </a:p>
      </dgm:t>
    </dgm:pt>
    <dgm:pt modelId="{DB4B51E4-B6D1-4E14-B50F-CBDB3DCED40A}" type="sibTrans" cxnId="{98B1A80F-337A-45AC-8C9A-AF7187E9B442}">
      <dgm:prSet/>
      <dgm:spPr/>
      <dgm:t>
        <a:bodyPr/>
        <a:lstStyle/>
        <a:p>
          <a:endParaRPr lang="en-US"/>
        </a:p>
      </dgm:t>
    </dgm:pt>
    <dgm:pt modelId="{8F04E0E4-E9CB-4DB3-92AC-96E4DC29C99B}" type="pres">
      <dgm:prSet presAssocID="{9FD201F2-CA80-4B35-8897-81670BD4C372}" presName="Name0" presStyleCnt="0">
        <dgm:presLayoutVars>
          <dgm:dir/>
          <dgm:animLvl val="lvl"/>
          <dgm:resizeHandles val="exact"/>
        </dgm:presLayoutVars>
      </dgm:prSet>
      <dgm:spPr/>
    </dgm:pt>
    <dgm:pt modelId="{F9A0C973-E309-49C7-B22D-57902D0A29FC}" type="pres">
      <dgm:prSet presAssocID="{64E68554-AF57-4BF6-915F-24F8439D06CE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CA9972B5-B59D-458C-82C5-7C792DDD6EA8}" type="pres">
      <dgm:prSet presAssocID="{42FF15C8-F01D-4ACC-89FE-58F886227021}" presName="parTxOnlySpace" presStyleCnt="0"/>
      <dgm:spPr/>
    </dgm:pt>
    <dgm:pt modelId="{C2953A1C-C03E-42C5-99AB-DFF08F290BD0}" type="pres">
      <dgm:prSet presAssocID="{E2D39D57-AF2B-4D5A-AB6A-97B290C4679D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BCA749A7-C3C7-4D5C-99F3-02AF72BD0C46}" type="pres">
      <dgm:prSet presAssocID="{C9CE4020-3D2E-4E5D-9399-7800F1267EB0}" presName="parTxOnlySpace" presStyleCnt="0"/>
      <dgm:spPr/>
    </dgm:pt>
    <dgm:pt modelId="{495225E2-7ECB-434B-B80D-8CD2EC9FBB4E}" type="pres">
      <dgm:prSet presAssocID="{931EDA75-122F-4CFE-900E-D19D88F411D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6B27024B-2EBB-4448-A9AC-17442DB9C0CD}" type="pres">
      <dgm:prSet presAssocID="{12BBF006-FFFF-4660-9F2C-10FAFDDD5A3C}" presName="parTxOnlySpace" presStyleCnt="0"/>
      <dgm:spPr/>
    </dgm:pt>
    <dgm:pt modelId="{E46E638C-485A-4EEB-A4B7-C5A1F4DC495D}" type="pres">
      <dgm:prSet presAssocID="{053AA255-D603-47EF-8F30-38EA9E8BABB5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11130E78-84E2-47AE-AB4C-515B72E549FD}" type="pres">
      <dgm:prSet presAssocID="{335514BB-46AA-4B68-9178-B60ECE840DE5}" presName="parTxOnlySpace" presStyleCnt="0"/>
      <dgm:spPr/>
    </dgm:pt>
    <dgm:pt modelId="{7A97BCE3-C3B0-4BDD-9734-D8C9ACAF0F61}" type="pres">
      <dgm:prSet presAssocID="{2F70AE60-B7F9-4668-8B89-8A9E37B8B365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00DD5401-BE96-4EE7-96C2-CED0630A1C1D}" srcId="{9FD201F2-CA80-4B35-8897-81670BD4C372}" destId="{053AA255-D603-47EF-8F30-38EA9E8BABB5}" srcOrd="3" destOrd="0" parTransId="{6B170091-B1E9-4593-8298-6B4843B87737}" sibTransId="{335514BB-46AA-4B68-9178-B60ECE840DE5}"/>
    <dgm:cxn modelId="{45FCAC03-6C3E-4351-B21C-757D3D7426C9}" type="presOf" srcId="{2F70AE60-B7F9-4668-8B89-8A9E37B8B365}" destId="{7A97BCE3-C3B0-4BDD-9734-D8C9ACAF0F61}" srcOrd="0" destOrd="0" presId="urn:microsoft.com/office/officeart/2005/8/layout/chevron1"/>
    <dgm:cxn modelId="{666CF70A-7568-4C54-823B-ADE3606CC89E}" type="presOf" srcId="{64E68554-AF57-4BF6-915F-24F8439D06CE}" destId="{F9A0C973-E309-49C7-B22D-57902D0A29FC}" srcOrd="0" destOrd="0" presId="urn:microsoft.com/office/officeart/2005/8/layout/chevron1"/>
    <dgm:cxn modelId="{98B1A80F-337A-45AC-8C9A-AF7187E9B442}" srcId="{9FD201F2-CA80-4B35-8897-81670BD4C372}" destId="{2F70AE60-B7F9-4668-8B89-8A9E37B8B365}" srcOrd="4" destOrd="0" parTransId="{612F3F84-7452-438B-BC1B-18F51BB73BC2}" sibTransId="{DB4B51E4-B6D1-4E14-B50F-CBDB3DCED40A}"/>
    <dgm:cxn modelId="{F921FD23-7457-4B5D-B6C4-4CF8557C91EB}" type="presOf" srcId="{E2D39D57-AF2B-4D5A-AB6A-97B290C4679D}" destId="{C2953A1C-C03E-42C5-99AB-DFF08F290BD0}" srcOrd="0" destOrd="0" presId="urn:microsoft.com/office/officeart/2005/8/layout/chevron1"/>
    <dgm:cxn modelId="{6234CA26-7BDA-416E-8945-1AF3C0183DF9}" type="presOf" srcId="{053AA255-D603-47EF-8F30-38EA9E8BABB5}" destId="{E46E638C-485A-4EEB-A4B7-C5A1F4DC495D}" srcOrd="0" destOrd="0" presId="urn:microsoft.com/office/officeart/2005/8/layout/chevron1"/>
    <dgm:cxn modelId="{C37F4754-14CE-4197-8D12-46F92D4FAD44}" srcId="{9FD201F2-CA80-4B35-8897-81670BD4C372}" destId="{E2D39D57-AF2B-4D5A-AB6A-97B290C4679D}" srcOrd="1" destOrd="0" parTransId="{24AF59DC-D7BD-4B24-A3C7-04FE454182C5}" sibTransId="{C9CE4020-3D2E-4E5D-9399-7800F1267EB0}"/>
    <dgm:cxn modelId="{CF37B481-DF71-4E59-8DC4-E822FE889A12}" type="presOf" srcId="{931EDA75-122F-4CFE-900E-D19D88F411D3}" destId="{495225E2-7ECB-434B-B80D-8CD2EC9FBB4E}" srcOrd="0" destOrd="0" presId="urn:microsoft.com/office/officeart/2005/8/layout/chevron1"/>
    <dgm:cxn modelId="{9C60CB93-AE5D-43A5-9DF7-823D608C59B2}" srcId="{9FD201F2-CA80-4B35-8897-81670BD4C372}" destId="{64E68554-AF57-4BF6-915F-24F8439D06CE}" srcOrd="0" destOrd="0" parTransId="{172130B0-DC2F-4A52-818A-6CB474620626}" sibTransId="{42FF15C8-F01D-4ACC-89FE-58F886227021}"/>
    <dgm:cxn modelId="{A4FDE596-2E6A-4296-9577-D1C61A4C5454}" srcId="{9FD201F2-CA80-4B35-8897-81670BD4C372}" destId="{931EDA75-122F-4CFE-900E-D19D88F411D3}" srcOrd="2" destOrd="0" parTransId="{9588BE4A-EE6C-4208-B0F7-B2BAD5F41682}" sibTransId="{12BBF006-FFFF-4660-9F2C-10FAFDDD5A3C}"/>
    <dgm:cxn modelId="{2F28EDDE-7347-4C2A-8EEC-B32995A26033}" type="presOf" srcId="{9FD201F2-CA80-4B35-8897-81670BD4C372}" destId="{8F04E0E4-E9CB-4DB3-92AC-96E4DC29C99B}" srcOrd="0" destOrd="0" presId="urn:microsoft.com/office/officeart/2005/8/layout/chevron1"/>
    <dgm:cxn modelId="{1E712890-BDBD-4C52-93AD-D1F421B642F5}" type="presParOf" srcId="{8F04E0E4-E9CB-4DB3-92AC-96E4DC29C99B}" destId="{F9A0C973-E309-49C7-B22D-57902D0A29FC}" srcOrd="0" destOrd="0" presId="urn:microsoft.com/office/officeart/2005/8/layout/chevron1"/>
    <dgm:cxn modelId="{1BA81704-F8BC-4CBD-A70B-4B65BF717A53}" type="presParOf" srcId="{8F04E0E4-E9CB-4DB3-92AC-96E4DC29C99B}" destId="{CA9972B5-B59D-458C-82C5-7C792DDD6EA8}" srcOrd="1" destOrd="0" presId="urn:microsoft.com/office/officeart/2005/8/layout/chevron1"/>
    <dgm:cxn modelId="{1969B630-0589-4D32-9309-6C28BBB80BB1}" type="presParOf" srcId="{8F04E0E4-E9CB-4DB3-92AC-96E4DC29C99B}" destId="{C2953A1C-C03E-42C5-99AB-DFF08F290BD0}" srcOrd="2" destOrd="0" presId="urn:microsoft.com/office/officeart/2005/8/layout/chevron1"/>
    <dgm:cxn modelId="{35629CDA-6A8B-466B-A42B-AE95E25C989C}" type="presParOf" srcId="{8F04E0E4-E9CB-4DB3-92AC-96E4DC29C99B}" destId="{BCA749A7-C3C7-4D5C-99F3-02AF72BD0C46}" srcOrd="3" destOrd="0" presId="urn:microsoft.com/office/officeart/2005/8/layout/chevron1"/>
    <dgm:cxn modelId="{F6D69D7A-89C2-49ED-A6C7-60E9F849A1F4}" type="presParOf" srcId="{8F04E0E4-E9CB-4DB3-92AC-96E4DC29C99B}" destId="{495225E2-7ECB-434B-B80D-8CD2EC9FBB4E}" srcOrd="4" destOrd="0" presId="urn:microsoft.com/office/officeart/2005/8/layout/chevron1"/>
    <dgm:cxn modelId="{BC10A088-9375-48D9-9F55-1AB63003D5B7}" type="presParOf" srcId="{8F04E0E4-E9CB-4DB3-92AC-96E4DC29C99B}" destId="{6B27024B-2EBB-4448-A9AC-17442DB9C0CD}" srcOrd="5" destOrd="0" presId="urn:microsoft.com/office/officeart/2005/8/layout/chevron1"/>
    <dgm:cxn modelId="{86AC3A1F-E973-45B6-A7A2-A06080C9326A}" type="presParOf" srcId="{8F04E0E4-E9CB-4DB3-92AC-96E4DC29C99B}" destId="{E46E638C-485A-4EEB-A4B7-C5A1F4DC495D}" srcOrd="6" destOrd="0" presId="urn:microsoft.com/office/officeart/2005/8/layout/chevron1"/>
    <dgm:cxn modelId="{BB51A6FE-DE16-4B53-BB87-2BC98359DFFC}" type="presParOf" srcId="{8F04E0E4-E9CB-4DB3-92AC-96E4DC29C99B}" destId="{11130E78-84E2-47AE-AB4C-515B72E549FD}" srcOrd="7" destOrd="0" presId="urn:microsoft.com/office/officeart/2005/8/layout/chevron1"/>
    <dgm:cxn modelId="{D0D94D0F-8FCC-4B0C-A8A6-E16E1E6F1E44}" type="presParOf" srcId="{8F04E0E4-E9CB-4DB3-92AC-96E4DC29C99B}" destId="{7A97BCE3-C3B0-4BDD-9734-D8C9ACAF0F61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A0C973-E309-49C7-B22D-57902D0A29FC}">
      <dsp:nvSpPr>
        <dsp:cNvPr id="0" name=""/>
        <dsp:cNvSpPr/>
      </dsp:nvSpPr>
      <dsp:spPr>
        <a:xfrm>
          <a:off x="2567" y="1162251"/>
          <a:ext cx="2284883" cy="913953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Chat automation</a:t>
          </a:r>
        </a:p>
      </dsp:txBody>
      <dsp:txXfrm>
        <a:off x="459544" y="1162251"/>
        <a:ext cx="1370930" cy="913953"/>
      </dsp:txXfrm>
    </dsp:sp>
    <dsp:sp modelId="{C2953A1C-C03E-42C5-99AB-DFF08F290BD0}">
      <dsp:nvSpPr>
        <dsp:cNvPr id="0" name=""/>
        <dsp:cNvSpPr/>
      </dsp:nvSpPr>
      <dsp:spPr>
        <a:xfrm>
          <a:off x="2058962" y="1162251"/>
          <a:ext cx="2284883" cy="913953"/>
        </a:xfrm>
        <a:prstGeom prst="chevron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What tools</a:t>
          </a:r>
        </a:p>
      </dsp:txBody>
      <dsp:txXfrm>
        <a:off x="2515939" y="1162251"/>
        <a:ext cx="1370930" cy="913953"/>
      </dsp:txXfrm>
    </dsp:sp>
    <dsp:sp modelId="{495225E2-7ECB-434B-B80D-8CD2EC9FBB4E}">
      <dsp:nvSpPr>
        <dsp:cNvPr id="0" name=""/>
        <dsp:cNvSpPr/>
      </dsp:nvSpPr>
      <dsp:spPr>
        <a:xfrm>
          <a:off x="4115358" y="1162251"/>
          <a:ext cx="2284883" cy="913953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How to deploy</a:t>
          </a:r>
        </a:p>
      </dsp:txBody>
      <dsp:txXfrm>
        <a:off x="4572335" y="1162251"/>
        <a:ext cx="1370930" cy="913953"/>
      </dsp:txXfrm>
    </dsp:sp>
    <dsp:sp modelId="{E46E638C-485A-4EEB-A4B7-C5A1F4DC495D}">
      <dsp:nvSpPr>
        <dsp:cNvPr id="0" name=""/>
        <dsp:cNvSpPr/>
      </dsp:nvSpPr>
      <dsp:spPr>
        <a:xfrm>
          <a:off x="6171753" y="1162251"/>
          <a:ext cx="2284883" cy="913953"/>
        </a:xfrm>
        <a:prstGeom prst="chevron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Manage security</a:t>
          </a:r>
          <a:endParaRPr lang="en-US" sz="2000" kern="1200"/>
        </a:p>
      </dsp:txBody>
      <dsp:txXfrm>
        <a:off x="6628730" y="1162251"/>
        <a:ext cx="1370930" cy="913953"/>
      </dsp:txXfrm>
    </dsp:sp>
    <dsp:sp modelId="{7A97BCE3-C3B0-4BDD-9734-D8C9ACAF0F61}">
      <dsp:nvSpPr>
        <dsp:cNvPr id="0" name=""/>
        <dsp:cNvSpPr/>
      </dsp:nvSpPr>
      <dsp:spPr>
        <a:xfrm>
          <a:off x="8228148" y="1162251"/>
          <a:ext cx="2284883" cy="913953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Demos!</a:t>
          </a:r>
          <a:endParaRPr lang="en-US" sz="2000" kern="1200" dirty="0"/>
        </a:p>
      </dsp:txBody>
      <dsp:txXfrm>
        <a:off x="8685125" y="1162251"/>
        <a:ext cx="1370930" cy="913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678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09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70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6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269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575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663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007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26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19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513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A5735-89E3-4EB8-996C-DCBFF46A8144}" type="datetimeFigureOut">
              <a:rPr lang="en-US" smtClean="0"/>
              <a:t>2017-07-20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33A30-67C6-414E-9D47-C30142ED61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915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16680" y="0"/>
            <a:ext cx="8275320" cy="2387600"/>
          </a:xfrm>
        </p:spPr>
        <p:txBody>
          <a:bodyPr/>
          <a:lstStyle/>
          <a:p>
            <a:pPr algn="l"/>
            <a:r>
              <a:rPr lang="en-US" b="1" dirty="0">
                <a:solidFill>
                  <a:schemeClr val="bg1"/>
                </a:solidFill>
                <a:latin typeface="Eras Medium ITC" panose="020B0602030504020804" pitchFamily="34" charset="0"/>
              </a:rPr>
              <a:t>Chat Automation</a:t>
            </a:r>
            <a:br>
              <a:rPr lang="en-US" dirty="0">
                <a:solidFill>
                  <a:schemeClr val="bg1"/>
                </a:solidFill>
                <a:latin typeface="Eras Medium ITC" panose="020B0602030504020804" pitchFamily="34" charset="0"/>
              </a:rPr>
            </a:br>
            <a:r>
              <a:rPr lang="en-US" sz="4800" dirty="0">
                <a:solidFill>
                  <a:schemeClr val="bg1"/>
                </a:solidFill>
                <a:latin typeface="Eras Medium ITC" panose="020B0602030504020804" pitchFamily="34" charset="0"/>
              </a:rPr>
              <a:t>In a modern IT environment</a:t>
            </a:r>
            <a:endParaRPr lang="en-US" dirty="0">
              <a:solidFill>
                <a:schemeClr val="bg1"/>
              </a:solidFill>
              <a:latin typeface="Eras Medium ITC" panose="020B0602030504020804" pitchFamily="34" charset="0"/>
            </a:endParaRPr>
          </a:p>
        </p:txBody>
      </p:sp>
      <p:sp>
        <p:nvSpPr>
          <p:cNvPr id="4" name="Subtitle 4"/>
          <p:cNvSpPr>
            <a:spLocks noGrp="1"/>
          </p:cNvSpPr>
          <p:nvPr>
            <p:ph type="subTitle" idx="1"/>
          </p:nvPr>
        </p:nvSpPr>
        <p:spPr>
          <a:xfrm>
            <a:off x="161642" y="5675586"/>
            <a:ext cx="10297583" cy="930876"/>
          </a:xfrm>
        </p:spPr>
        <p:txBody>
          <a:bodyPr>
            <a:normAutofit lnSpcReduction="10000"/>
          </a:bodyPr>
          <a:lstStyle/>
          <a:p>
            <a:pPr algn="l"/>
            <a:r>
              <a:rPr lang="en-GB" sz="2800" b="1" dirty="0">
                <a:solidFill>
                  <a:schemeClr val="bg1"/>
                </a:solidFill>
                <a:latin typeface="Eras Medium ITC" panose="020B0602030504020804" pitchFamily="34" charset="0"/>
              </a:rPr>
              <a:t>Jaap Brasser</a:t>
            </a:r>
          </a:p>
          <a:p>
            <a:pPr algn="l"/>
            <a:r>
              <a:rPr lang="en-GB" sz="2800" b="1" dirty="0">
                <a:solidFill>
                  <a:schemeClr val="bg1"/>
                </a:solidFill>
                <a:latin typeface="Eras Medium ITC" panose="020B0602030504020804" pitchFamily="34" charset="0"/>
              </a:rPr>
              <a:t>@jaap_brasser</a:t>
            </a:r>
          </a:p>
        </p:txBody>
      </p:sp>
    </p:spTree>
    <p:extLst>
      <p:ext uri="{BB962C8B-B14F-4D97-AF65-F5344CB8AC3E}">
        <p14:creationId xmlns:p14="http://schemas.microsoft.com/office/powerpoint/2010/main" val="3757752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GB" dirty="0"/>
              <a:t>Agenda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Differences between editors</a:t>
            </a:r>
          </a:p>
          <a:p>
            <a:r>
              <a:rPr lang="en-US" sz="2000" dirty="0"/>
              <a:t>Configure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Working with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Setting up the ISE</a:t>
            </a:r>
          </a:p>
          <a:p>
            <a:r>
              <a:rPr lang="en-US" sz="2000" dirty="0"/>
              <a:t>Working with the ISE and </a:t>
            </a:r>
            <a:r>
              <a:rPr lang="en-US" sz="2000" dirty="0" err="1"/>
              <a:t>ISESteroids</a:t>
            </a:r>
            <a:endParaRPr lang="en-US" sz="2000" dirty="0"/>
          </a:p>
          <a:p>
            <a:r>
              <a:rPr lang="en-US" sz="2000" dirty="0"/>
              <a:t>Questions</a:t>
            </a:r>
            <a:endParaRPr lang="en-GB" sz="2000" dirty="0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B1ECC3-1913-42C7-8A86-214BE5DCB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033" y="1"/>
            <a:ext cx="10023967" cy="6858000"/>
          </a:xfrm>
          <a:prstGeom prst="rect">
            <a:avLst/>
          </a:prstGeom>
        </p:spPr>
      </p:pic>
      <p:sp>
        <p:nvSpPr>
          <p:cNvPr id="11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/>
          <p:cNvSpPr txBox="1">
            <a:spLocks/>
          </p:cNvSpPr>
          <p:nvPr/>
        </p:nvSpPr>
        <p:spPr>
          <a:xfrm>
            <a:off x="179969" y="5745058"/>
            <a:ext cx="7504107" cy="11129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Eras Medium ITC" panose="020B0602030504020804" pitchFamily="34" charset="0"/>
              </a:rPr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752876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GB" dirty="0"/>
              <a:t>Agenda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Differences between editors</a:t>
            </a:r>
          </a:p>
          <a:p>
            <a:r>
              <a:rPr lang="en-US" sz="2000" dirty="0"/>
              <a:t>Configure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Working with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Setting up the ISE</a:t>
            </a:r>
          </a:p>
          <a:p>
            <a:r>
              <a:rPr lang="en-US" sz="2000" dirty="0"/>
              <a:t>Working with the ISE and </a:t>
            </a:r>
            <a:r>
              <a:rPr lang="en-US" sz="2000" dirty="0" err="1"/>
              <a:t>ISESteroids</a:t>
            </a:r>
            <a:endParaRPr lang="en-US" sz="2000" dirty="0"/>
          </a:p>
          <a:p>
            <a:r>
              <a:rPr lang="en-US" sz="2000" dirty="0"/>
              <a:t>Questions</a:t>
            </a:r>
            <a:endParaRPr lang="en-GB" sz="2000" dirty="0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E969ED-8DF1-44AA-A062-66FD43C6E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9122" y="-3324"/>
            <a:ext cx="8410755" cy="6858000"/>
          </a:xfrm>
          <a:prstGeom prst="rect">
            <a:avLst/>
          </a:prstGeom>
        </p:spPr>
      </p:pic>
      <p:sp>
        <p:nvSpPr>
          <p:cNvPr id="11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/>
          <p:cNvSpPr txBox="1">
            <a:spLocks/>
          </p:cNvSpPr>
          <p:nvPr/>
        </p:nvSpPr>
        <p:spPr>
          <a:xfrm>
            <a:off x="804671" y="2600325"/>
            <a:ext cx="5406558" cy="2651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Eras Medium ITC" panose="020B0602030504020804" pitchFamily="34" charset="0"/>
              </a:rPr>
              <a:t>Demo</a:t>
            </a:r>
          </a:p>
          <a:p>
            <a:r>
              <a:rPr lang="en-US" sz="4800" dirty="0">
                <a:latin typeface="Eras Medium ITC" panose="020B0602030504020804" pitchFamily="34" charset="0"/>
              </a:rPr>
              <a:t>Team interaction</a:t>
            </a:r>
          </a:p>
        </p:txBody>
      </p:sp>
    </p:spTree>
    <p:extLst>
      <p:ext uri="{BB962C8B-B14F-4D97-AF65-F5344CB8AC3E}">
        <p14:creationId xmlns:p14="http://schemas.microsoft.com/office/powerpoint/2010/main" val="2493142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GB" sz="5400" dirty="0">
                <a:latin typeface="Eras Medium ITC" panose="020B0602030504020804" pitchFamily="34" charset="0"/>
              </a:rPr>
              <a:t>Demo Summary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idx="1"/>
          </p:nvPr>
        </p:nvSpPr>
        <p:spPr>
          <a:xfrm>
            <a:off x="838201" y="2022601"/>
            <a:ext cx="4833394" cy="4154361"/>
          </a:xfrm>
        </p:spPr>
        <p:txBody>
          <a:bodyPr>
            <a:normAutofit/>
          </a:bodyPr>
          <a:lstStyle/>
          <a:p>
            <a:r>
              <a:rPr lang="en-GB" dirty="0" err="1">
                <a:latin typeface="Eras Medium ITC" panose="020B0602030504020804" pitchFamily="34" charset="0"/>
              </a:rPr>
              <a:t>Analyzed</a:t>
            </a:r>
            <a:r>
              <a:rPr lang="en-GB" dirty="0">
                <a:latin typeface="Eras Medium ITC" panose="020B0602030504020804" pitchFamily="34" charset="0"/>
              </a:rPr>
              <a:t> problem</a:t>
            </a:r>
          </a:p>
          <a:p>
            <a:r>
              <a:rPr lang="en-GB" dirty="0">
                <a:latin typeface="Eras Medium ITC" panose="020B0602030504020804" pitchFamily="34" charset="0"/>
              </a:rPr>
              <a:t>Contacted engineer</a:t>
            </a:r>
          </a:p>
          <a:p>
            <a:r>
              <a:rPr lang="en-GB" dirty="0">
                <a:latin typeface="Eras Medium ITC" panose="020B0602030504020804" pitchFamily="34" charset="0"/>
              </a:rPr>
              <a:t>Engineer resolved problem</a:t>
            </a:r>
          </a:p>
          <a:p>
            <a:r>
              <a:rPr lang="en-GB">
                <a:latin typeface="Eras Medium ITC" panose="020B0602030504020804" pitchFamily="34" charset="0"/>
              </a:rPr>
              <a:t>No RDP required</a:t>
            </a:r>
            <a:endParaRPr lang="en-GB" dirty="0">
              <a:latin typeface="Eras Medium ITC" panose="020B06020305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2189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3.bp.blogspot.com/-UKFHaiCwFTo/U_VHP-KSykI/AAAAAAAAAK8/wyWIoi8Fvn8/s1600/danbo_by_fari29-d5z4l8m.jpg">
            <a:extLst>
              <a:ext uri="{FF2B5EF4-FFF2-40B4-BE49-F238E27FC236}">
                <a16:creationId xmlns:a16="http://schemas.microsoft.com/office/drawing/2014/main" id="{9DAC5CDE-0437-49BB-8022-6057B18583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" name="Straight Connector 70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4"/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14" name="Title 3"/>
          <p:cNvSpPr txBox="1">
            <a:spLocks/>
          </p:cNvSpPr>
          <p:nvPr/>
        </p:nvSpPr>
        <p:spPr>
          <a:xfrm>
            <a:off x="838201" y="1065862"/>
            <a:ext cx="3313164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kern="1200" dirty="0">
                <a:solidFill>
                  <a:srgbClr val="FFFFFF"/>
                </a:solidFill>
                <a:latin typeface="Eras Medium ITC" panose="020B0602030504020804" pitchFamily="34" charset="0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03718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smiling for the camera&#10;&#10;Description generated with very high confidence">
            <a:extLst>
              <a:ext uri="{FF2B5EF4-FFF2-40B4-BE49-F238E27FC236}">
                <a16:creationId xmlns:a16="http://schemas.microsoft.com/office/drawing/2014/main" id="{E64D6179-4772-4FC6-9693-67C134DFD5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78" r="16328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8" name="Straight Connector 17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>
            <a:solidFill>
              <a:srgbClr val="5245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F7C8E1F-9D82-4215-B7BC-08316C022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29C5E-679B-42D9-A091-D25EFDA75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lvl="1"/>
            <a:r>
              <a:rPr lang="de-DE" sz="2800" dirty="0">
                <a:solidFill>
                  <a:schemeClr val="bg1"/>
                </a:solidFill>
                <a:latin typeface="Eras Medium ITC" panose="020B0602030504020804" pitchFamily="34" charset="0"/>
              </a:rPr>
              <a:t>PowerShell Conf EU/Asia</a:t>
            </a:r>
          </a:p>
          <a:p>
            <a:pPr lvl="1"/>
            <a:r>
              <a:rPr lang="de-DE" sz="2800" dirty="0">
                <a:solidFill>
                  <a:schemeClr val="bg1"/>
                </a:solidFill>
                <a:latin typeface="Eras Medium ITC" panose="020B0602030504020804" pitchFamily="34" charset="0"/>
              </a:rPr>
              <a:t>Dutch PowerShell User Group</a:t>
            </a:r>
          </a:p>
          <a:p>
            <a:pPr lvl="1"/>
            <a:r>
              <a:rPr lang="de-DE" sz="2800" dirty="0">
                <a:solidFill>
                  <a:schemeClr val="bg1"/>
                </a:solidFill>
                <a:latin typeface="Eras Medium ITC" panose="020B0602030504020804" pitchFamily="34" charset="0"/>
              </a:rPr>
              <a:t>Blogging</a:t>
            </a:r>
          </a:p>
          <a:p>
            <a:pPr lvl="1"/>
            <a:r>
              <a:rPr lang="de-DE" sz="2800" dirty="0">
                <a:solidFill>
                  <a:schemeClr val="bg1"/>
                </a:solidFill>
                <a:latin typeface="Eras Medium ITC" panose="020B0602030504020804" pitchFamily="34" charset="0"/>
              </a:rPr>
              <a:t>PowerShell Gallery</a:t>
            </a:r>
          </a:p>
          <a:p>
            <a:pPr lvl="1"/>
            <a:r>
              <a:rPr lang="de-DE" sz="2800" dirty="0">
                <a:solidFill>
                  <a:schemeClr val="bg1"/>
                </a:solidFill>
                <a:latin typeface="Eras Medium ITC" panose="020B0602030504020804" pitchFamily="34" charset="0"/>
              </a:rPr>
              <a:t>TechNet Forums/Gallery</a:t>
            </a:r>
          </a:p>
          <a:p>
            <a:endParaRPr lang="en-US" dirty="0">
              <a:solidFill>
                <a:schemeClr val="bg1"/>
              </a:solidFill>
              <a:latin typeface="Eras Medium ITC" panose="020B0602030504020804" pitchFamily="34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Afbeelding 6" descr="twitter.png">
            <a:extLst>
              <a:ext uri="{FF2B5EF4-FFF2-40B4-BE49-F238E27FC236}">
                <a16:creationId xmlns:a16="http://schemas.microsoft.com/office/drawing/2014/main" id="{BE90AE68-EA0A-4F04-B5D0-96D131B58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011" y="6245935"/>
            <a:ext cx="284503" cy="284503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12" name="Titel 1">
            <a:extLst>
              <a:ext uri="{FF2B5EF4-FFF2-40B4-BE49-F238E27FC236}">
                <a16:creationId xmlns:a16="http://schemas.microsoft.com/office/drawing/2014/main" id="{18DF1375-C388-461B-9721-0131E19D9576}"/>
              </a:ext>
            </a:extLst>
          </p:cNvPr>
          <p:cNvSpPr txBox="1">
            <a:spLocks/>
          </p:cNvSpPr>
          <p:nvPr/>
        </p:nvSpPr>
        <p:spPr>
          <a:xfrm>
            <a:off x="9707293" y="6223819"/>
            <a:ext cx="2205460" cy="4042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400" b="1" kern="1200" dirty="0">
                <a:solidFill>
                  <a:schemeClr val="bg1"/>
                </a:solidFill>
                <a:latin typeface="Eras Medium ITC" panose="020B06020305040208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@</a:t>
            </a:r>
            <a:r>
              <a:rPr lang="nl-NL" sz="2400" b="1" kern="1200" dirty="0" err="1">
                <a:solidFill>
                  <a:schemeClr val="bg1"/>
                </a:solidFill>
                <a:latin typeface="Eras Medium ITC" panose="020B06020305040208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Jaap_Brasser</a:t>
            </a:r>
            <a:endParaRPr lang="nl-NL" sz="2400" b="1" kern="1200" dirty="0">
              <a:solidFill>
                <a:schemeClr val="bg1"/>
              </a:solidFill>
              <a:latin typeface="Eras Medium ITC" panose="020B06020305040208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0DEE7FD-19C0-468B-B9B9-700E3FC2FB23}"/>
              </a:ext>
            </a:extLst>
          </p:cNvPr>
          <p:cNvSpPr txBox="1">
            <a:spLocks/>
          </p:cNvSpPr>
          <p:nvPr/>
        </p:nvSpPr>
        <p:spPr>
          <a:xfrm>
            <a:off x="5080933" y="429579"/>
            <a:ext cx="4626360" cy="1366528"/>
          </a:xfrm>
          <a:prstGeom prst="rect">
            <a:avLst/>
          </a:prstGeo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atin typeface="Eras Medium ITC" panose="020B0602030504020804" pitchFamily="34" charset="0"/>
              </a:rPr>
              <a:t>jaapbrasser.com/about</a:t>
            </a:r>
          </a:p>
        </p:txBody>
      </p:sp>
    </p:spTree>
    <p:extLst>
      <p:ext uri="{BB962C8B-B14F-4D97-AF65-F5344CB8AC3E}">
        <p14:creationId xmlns:p14="http://schemas.microsoft.com/office/powerpoint/2010/main" val="1360302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GB" sz="5400" dirty="0">
                <a:latin typeface="Eras Medium ITC" panose="020B0602030504020804" pitchFamily="34" charset="0"/>
              </a:rPr>
              <a:t>Agenda</a:t>
            </a:r>
            <a:endParaRPr lang="en-GB" dirty="0">
              <a:latin typeface="Eras Medium ITC" panose="020B0602030504020804" pitchFamily="34" charset="0"/>
            </a:endParaRPr>
          </a:p>
        </p:txBody>
      </p:sp>
      <p:graphicFrame>
        <p:nvGraphicFramePr>
          <p:cNvPr id="19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3537026"/>
              </p:ext>
            </p:extLst>
          </p:nvPr>
        </p:nvGraphicFramePr>
        <p:xfrm>
          <a:off x="838200" y="2022475"/>
          <a:ext cx="10515600" cy="32384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129220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GB" dirty="0"/>
              <a:t>Agenda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Differences between editors</a:t>
            </a:r>
          </a:p>
          <a:p>
            <a:r>
              <a:rPr lang="en-US" sz="2000" dirty="0"/>
              <a:t>Configure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Working with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Setting up the ISE</a:t>
            </a:r>
          </a:p>
          <a:p>
            <a:r>
              <a:rPr lang="en-US" sz="2000" dirty="0"/>
              <a:t>Working with the ISE and </a:t>
            </a:r>
            <a:r>
              <a:rPr lang="en-US" sz="2000" dirty="0" err="1"/>
              <a:t>ISESteroids</a:t>
            </a:r>
            <a:endParaRPr lang="en-US" sz="2000" dirty="0"/>
          </a:p>
          <a:p>
            <a:r>
              <a:rPr lang="en-US" sz="2000" dirty="0"/>
              <a:t>Questions</a:t>
            </a:r>
            <a:endParaRPr lang="en-GB" sz="2000" dirty="0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172DA4-F2C9-43CD-9B00-E3A2F2E6C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5547" y="-3324"/>
            <a:ext cx="7586453" cy="6858000"/>
          </a:xfrm>
          <a:prstGeom prst="rect">
            <a:avLst/>
          </a:prstGeom>
        </p:spPr>
      </p:pic>
      <p:sp>
        <p:nvSpPr>
          <p:cNvPr id="11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/>
          <p:cNvSpPr txBox="1">
            <a:spLocks/>
          </p:cNvSpPr>
          <p:nvPr/>
        </p:nvSpPr>
        <p:spPr>
          <a:xfrm>
            <a:off x="161613" y="5741734"/>
            <a:ext cx="8610912" cy="11129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Eras Medium ITC" panose="020B0602030504020804" pitchFamily="34" charset="0"/>
              </a:rPr>
              <a:t>What is Chat Automation?</a:t>
            </a:r>
          </a:p>
        </p:txBody>
      </p:sp>
    </p:spTree>
    <p:extLst>
      <p:ext uri="{BB962C8B-B14F-4D97-AF65-F5344CB8AC3E}">
        <p14:creationId xmlns:p14="http://schemas.microsoft.com/office/powerpoint/2010/main" val="2142178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GB" dirty="0"/>
              <a:t>Agenda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Differences between editors</a:t>
            </a:r>
          </a:p>
          <a:p>
            <a:r>
              <a:rPr lang="en-US" sz="2000" dirty="0"/>
              <a:t>Configure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Working with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Setting up the ISE</a:t>
            </a:r>
          </a:p>
          <a:p>
            <a:r>
              <a:rPr lang="en-US" sz="2000" dirty="0"/>
              <a:t>Working with the ISE and </a:t>
            </a:r>
            <a:r>
              <a:rPr lang="en-US" sz="2000" dirty="0" err="1"/>
              <a:t>ISESteroids</a:t>
            </a:r>
            <a:endParaRPr lang="en-US" sz="2000" dirty="0"/>
          </a:p>
          <a:p>
            <a:r>
              <a:rPr lang="en-US" sz="2000" dirty="0"/>
              <a:t>Questions</a:t>
            </a:r>
            <a:endParaRPr lang="en-GB" sz="2000" dirty="0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5C19A-99C4-4E2F-BCDA-999731072C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7501"/>
          <a:stretch/>
        </p:blipFill>
        <p:spPr>
          <a:xfrm>
            <a:off x="2036866" y="-3325"/>
            <a:ext cx="10149840" cy="6858000"/>
          </a:xfrm>
          <a:prstGeom prst="rect">
            <a:avLst/>
          </a:prstGeom>
        </p:spPr>
      </p:pic>
      <p:sp>
        <p:nvSpPr>
          <p:cNvPr id="11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/>
          <p:cNvSpPr txBox="1">
            <a:spLocks/>
          </p:cNvSpPr>
          <p:nvPr/>
        </p:nvSpPr>
        <p:spPr>
          <a:xfrm>
            <a:off x="128861" y="5741733"/>
            <a:ext cx="7504107" cy="11129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Eras Medium ITC" panose="020B0602030504020804" pitchFamily="34" charset="0"/>
              </a:rPr>
              <a:t>But why use chat?</a:t>
            </a:r>
          </a:p>
        </p:txBody>
      </p:sp>
    </p:spTree>
    <p:extLst>
      <p:ext uri="{BB962C8B-B14F-4D97-AF65-F5344CB8AC3E}">
        <p14:creationId xmlns:p14="http://schemas.microsoft.com/office/powerpoint/2010/main" val="2592158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832FE2-3231-43B4-82DA-3388BEB3C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28609"/>
          <a:stretch/>
        </p:blipFill>
        <p:spPr>
          <a:xfrm>
            <a:off x="5524499" y="-478"/>
            <a:ext cx="6677027" cy="17099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E6C0AD-8A2E-437B-8B78-F46AC52286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42" r="3" b="29641"/>
          <a:stretch/>
        </p:blipFill>
        <p:spPr>
          <a:xfrm>
            <a:off x="5581650" y="1709450"/>
            <a:ext cx="6619876" cy="17099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52CFB3-9CEF-43C4-B26F-46729E853E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660" b="2"/>
          <a:stretch/>
        </p:blipFill>
        <p:spPr>
          <a:xfrm>
            <a:off x="6407282" y="3411479"/>
            <a:ext cx="5784718" cy="17099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07CD45-90AB-4022-817E-D2A5EF026D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646" r="-1" b="5863"/>
          <a:stretch/>
        </p:blipFill>
        <p:spPr>
          <a:xfrm>
            <a:off x="7172324" y="5121407"/>
            <a:ext cx="5019675" cy="1736594"/>
          </a:xfrm>
          <a:prstGeom prst="rect">
            <a:avLst/>
          </a:prstGeom>
        </p:spPr>
      </p:pic>
      <p:sp>
        <p:nvSpPr>
          <p:cNvPr id="82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reeform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3"/>
          <p:cNvSpPr txBox="1">
            <a:spLocks/>
          </p:cNvSpPr>
          <p:nvPr/>
        </p:nvSpPr>
        <p:spPr>
          <a:xfrm>
            <a:off x="657233" y="2564415"/>
            <a:ext cx="5367528" cy="2651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Eras Medium ITC" panose="020B0602030504020804" pitchFamily="34" charset="0"/>
              </a:rPr>
              <a:t>What tools are we using today?</a:t>
            </a:r>
          </a:p>
        </p:txBody>
      </p:sp>
    </p:spTree>
    <p:extLst>
      <p:ext uri="{BB962C8B-B14F-4D97-AF65-F5344CB8AC3E}">
        <p14:creationId xmlns:p14="http://schemas.microsoft.com/office/powerpoint/2010/main" val="1114472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GB" dirty="0"/>
              <a:t>Agenda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Differences between editors</a:t>
            </a:r>
          </a:p>
          <a:p>
            <a:r>
              <a:rPr lang="en-US" sz="2000" dirty="0"/>
              <a:t>Configure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Working with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Setting up the ISE</a:t>
            </a:r>
          </a:p>
          <a:p>
            <a:r>
              <a:rPr lang="en-US" sz="2000" dirty="0"/>
              <a:t>Working with the ISE and </a:t>
            </a:r>
            <a:r>
              <a:rPr lang="en-US" sz="2000" dirty="0" err="1"/>
              <a:t>ISESteroids</a:t>
            </a:r>
            <a:endParaRPr lang="en-US" sz="2000" dirty="0"/>
          </a:p>
          <a:p>
            <a:r>
              <a:rPr lang="en-US" sz="2000" dirty="0"/>
              <a:t>Questions</a:t>
            </a:r>
            <a:endParaRPr lang="en-GB" sz="2000" dirty="0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E969ED-8DF1-44AA-A062-66FD43C6E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9122" y="-3324"/>
            <a:ext cx="8410755" cy="6858000"/>
          </a:xfrm>
          <a:prstGeom prst="rect">
            <a:avLst/>
          </a:prstGeom>
        </p:spPr>
      </p:pic>
      <p:sp>
        <p:nvSpPr>
          <p:cNvPr id="11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/>
          <p:cNvSpPr txBox="1">
            <a:spLocks/>
          </p:cNvSpPr>
          <p:nvPr/>
        </p:nvSpPr>
        <p:spPr>
          <a:xfrm>
            <a:off x="804671" y="2600325"/>
            <a:ext cx="5406558" cy="2651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Eras Medium ITC" panose="020B0602030504020804" pitchFamily="34" charset="0"/>
              </a:rPr>
              <a:t>Demo</a:t>
            </a:r>
          </a:p>
          <a:p>
            <a:r>
              <a:rPr lang="en-US" sz="4800" dirty="0">
                <a:latin typeface="Eras Medium ITC" panose="020B0602030504020804" pitchFamily="34" charset="0"/>
              </a:rPr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2738041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GB" sz="5400" dirty="0">
                <a:latin typeface="Eras Medium ITC" panose="020B0602030504020804" pitchFamily="34" charset="0"/>
              </a:rPr>
              <a:t>Demo Summary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idx="1"/>
          </p:nvPr>
        </p:nvSpPr>
        <p:spPr>
          <a:xfrm>
            <a:off x="838201" y="2022601"/>
            <a:ext cx="4833394" cy="4154361"/>
          </a:xfrm>
        </p:spPr>
        <p:txBody>
          <a:bodyPr>
            <a:normAutofit/>
          </a:bodyPr>
          <a:lstStyle/>
          <a:p>
            <a:r>
              <a:rPr lang="en-GB" dirty="0">
                <a:latin typeface="Eras Medium ITC" panose="020B0602030504020804" pitchFamily="34" charset="0"/>
              </a:rPr>
              <a:t>Created Slack API Token</a:t>
            </a:r>
          </a:p>
          <a:p>
            <a:r>
              <a:rPr lang="en-GB" dirty="0">
                <a:latin typeface="Eras Medium ITC" panose="020B0602030504020804" pitchFamily="34" charset="0"/>
              </a:rPr>
              <a:t>Installed </a:t>
            </a:r>
            <a:r>
              <a:rPr lang="en-GB" dirty="0" err="1">
                <a:latin typeface="Eras Medium ITC" panose="020B0602030504020804" pitchFamily="34" charset="0"/>
              </a:rPr>
              <a:t>PoshBot</a:t>
            </a:r>
            <a:endParaRPr lang="en-GB" dirty="0">
              <a:latin typeface="Eras Medium ITC" panose="020B0602030504020804" pitchFamily="34" charset="0"/>
            </a:endParaRPr>
          </a:p>
          <a:p>
            <a:r>
              <a:rPr lang="en-GB" dirty="0">
                <a:latin typeface="Eras Medium ITC" panose="020B0602030504020804" pitchFamily="34" charset="0"/>
              </a:rPr>
              <a:t>Configured </a:t>
            </a:r>
            <a:r>
              <a:rPr lang="en-GB" dirty="0" err="1">
                <a:latin typeface="Eras Medium ITC" panose="020B0602030504020804" pitchFamily="34" charset="0"/>
              </a:rPr>
              <a:t>PoshBot</a:t>
            </a:r>
            <a:endParaRPr lang="en-GB" dirty="0">
              <a:latin typeface="Eras Medium ITC" panose="020B0602030504020804" pitchFamily="34" charset="0"/>
            </a:endParaRPr>
          </a:p>
          <a:p>
            <a:r>
              <a:rPr lang="en-GB" dirty="0">
                <a:latin typeface="Eras Medium ITC" panose="020B0602030504020804" pitchFamily="34" charset="0"/>
              </a:rPr>
              <a:t>Showed basic functionality</a:t>
            </a:r>
          </a:p>
          <a:p>
            <a:r>
              <a:rPr lang="en-GB" dirty="0">
                <a:latin typeface="Eras Medium ITC" panose="020B0602030504020804" pitchFamily="34" charset="0"/>
              </a:rPr>
              <a:t>Install additional modules</a:t>
            </a:r>
          </a:p>
        </p:txBody>
      </p:sp>
    </p:spTree>
    <p:extLst>
      <p:ext uri="{BB962C8B-B14F-4D97-AF65-F5344CB8AC3E}">
        <p14:creationId xmlns:p14="http://schemas.microsoft.com/office/powerpoint/2010/main" val="14233285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GB" dirty="0"/>
              <a:t>Agenda</a:t>
            </a:r>
          </a:p>
        </p:txBody>
      </p:sp>
      <p:sp>
        <p:nvSpPr>
          <p:cNvPr id="8" name="Content Placeholder 4"/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Differences between editors</a:t>
            </a:r>
          </a:p>
          <a:p>
            <a:r>
              <a:rPr lang="en-US" sz="2000" dirty="0"/>
              <a:t>Configure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Working with </a:t>
            </a:r>
            <a:r>
              <a:rPr lang="en-US" sz="2000" dirty="0" err="1"/>
              <a:t>Vscode</a:t>
            </a:r>
            <a:endParaRPr lang="en-US" sz="2000" dirty="0"/>
          </a:p>
          <a:p>
            <a:r>
              <a:rPr lang="en-US" sz="2000" dirty="0"/>
              <a:t>Setting up the ISE</a:t>
            </a:r>
          </a:p>
          <a:p>
            <a:r>
              <a:rPr lang="en-US" sz="2000" dirty="0"/>
              <a:t>Working with the ISE and </a:t>
            </a:r>
            <a:r>
              <a:rPr lang="en-US" sz="2000" dirty="0" err="1"/>
              <a:t>ISESteroids</a:t>
            </a:r>
            <a:endParaRPr lang="en-US" sz="2000" dirty="0"/>
          </a:p>
          <a:p>
            <a:r>
              <a:rPr lang="en-US" sz="2000" dirty="0"/>
              <a:t>Questions</a:t>
            </a:r>
            <a:endParaRPr lang="en-GB" sz="2000" dirty="0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54C8DC-2C50-470B-AA8B-BB43AFC67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2719" y="0"/>
            <a:ext cx="7309732" cy="6858000"/>
          </a:xfrm>
          <a:prstGeom prst="rect">
            <a:avLst/>
          </a:prstGeom>
        </p:spPr>
      </p:pic>
      <p:sp>
        <p:nvSpPr>
          <p:cNvPr id="11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/>
          <p:cNvSpPr txBox="1">
            <a:spLocks/>
          </p:cNvSpPr>
          <p:nvPr/>
        </p:nvSpPr>
        <p:spPr>
          <a:xfrm>
            <a:off x="128861" y="5741733"/>
            <a:ext cx="7504107" cy="11129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latin typeface="Eras Medium ITC" panose="020B0602030504020804" pitchFamily="34" charset="0"/>
              </a:rPr>
              <a:t>What is next?</a:t>
            </a:r>
          </a:p>
        </p:txBody>
      </p:sp>
    </p:spTree>
    <p:extLst>
      <p:ext uri="{BB962C8B-B14F-4D97-AF65-F5344CB8AC3E}">
        <p14:creationId xmlns:p14="http://schemas.microsoft.com/office/powerpoint/2010/main" val="35031952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1181</TotalTime>
  <Words>223</Words>
  <Application>Microsoft Office PowerPoint</Application>
  <PresentationFormat>Widescreen</PresentationFormat>
  <Paragraphs>81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Eras Medium ITC</vt:lpstr>
      <vt:lpstr>Segoe UI</vt:lpstr>
      <vt:lpstr>Office Theme</vt:lpstr>
      <vt:lpstr>Chat Automation In a modern IT environment</vt:lpstr>
      <vt:lpstr> </vt:lpstr>
      <vt:lpstr>Agenda</vt:lpstr>
      <vt:lpstr>Agenda</vt:lpstr>
      <vt:lpstr>Agenda</vt:lpstr>
      <vt:lpstr>PowerPoint Presentation</vt:lpstr>
      <vt:lpstr>Agenda</vt:lpstr>
      <vt:lpstr>Demo Summary</vt:lpstr>
      <vt:lpstr>Agenda</vt:lpstr>
      <vt:lpstr>Agenda</vt:lpstr>
      <vt:lpstr>Agenda</vt:lpstr>
      <vt:lpstr>Demo 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PowerShell  The right tool for the job</dc:title>
  <dc:creator>Jaap Brasser</dc:creator>
  <cp:lastModifiedBy>Jaap Brasser</cp:lastModifiedBy>
  <cp:revision>51</cp:revision>
  <dcterms:created xsi:type="dcterms:W3CDTF">2017-03-17T14:10:40Z</dcterms:created>
  <dcterms:modified xsi:type="dcterms:W3CDTF">2017-07-20T17:30:10Z</dcterms:modified>
</cp:coreProperties>
</file>

<file path=docProps/thumbnail.jpeg>
</file>